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7" r:id="rId4"/>
    <p:sldId id="265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5E9D9-218B-48BA-8C9E-8215BF1F2B89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800D0-01F7-4F33-9BF0-D0685D7B80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00D0-01F7-4F33-9BF0-D0685D7B807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6D3D-D582-4050-A4B1-CA0D6275A6C2}" type="datetimeFigureOut">
              <a:rPr lang="en-GB" smtClean="0"/>
              <a:pPr/>
              <a:t>29/05/2015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1FDB2-271F-4713-84EF-AC807E7B89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Super sentences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Up Ca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764704"/>
            <a:ext cx="199822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491288" cy="178593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FF0000"/>
                </a:solidFill>
              </a:rPr>
              <a:t>Super Sentences -</a:t>
            </a:r>
            <a:br>
              <a:rPr lang="en-GB" altLang="en-US" dirty="0" smtClean="0">
                <a:solidFill>
                  <a:srgbClr val="FF0000"/>
                </a:solidFill>
              </a:rPr>
            </a:br>
            <a:r>
              <a:rPr lang="en-GB" altLang="en-US" dirty="0" smtClean="0">
                <a:solidFill>
                  <a:srgbClr val="FF0000"/>
                </a:solidFill>
              </a:rPr>
              <a:t>The Process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800" dirty="0" smtClean="0"/>
              <a:t>Start with a boring sentence </a:t>
            </a:r>
            <a:r>
              <a:rPr lang="en-GB" altLang="en-US" sz="2800" b="1" dirty="0" smtClean="0"/>
              <a:t>This sentence should be connected to the book/topic you are studying – ‘UP’</a:t>
            </a:r>
          </a:p>
          <a:p>
            <a:pPr eaLnBrk="1" hangingPunct="1"/>
            <a:r>
              <a:rPr lang="en-GB" altLang="en-US" sz="2800" dirty="0" smtClean="0"/>
              <a:t>Look at different ways of changing sentence (match to the different techniques used)</a:t>
            </a:r>
          </a:p>
          <a:p>
            <a:pPr eaLnBrk="1" hangingPunct="1"/>
            <a:r>
              <a:rPr lang="en-GB" altLang="en-US" sz="2800" dirty="0" smtClean="0"/>
              <a:t>Work collaboratively (with a partner) to improve a new sentence</a:t>
            </a:r>
          </a:p>
          <a:p>
            <a:pPr eaLnBrk="1" hangingPunct="1"/>
            <a:r>
              <a:rPr lang="en-GB" altLang="en-US" sz="2800" dirty="0" smtClean="0"/>
              <a:t>Share some of your improved sentences</a:t>
            </a:r>
          </a:p>
          <a:p>
            <a:pPr eaLnBrk="1" hangingPunct="1"/>
            <a:r>
              <a:rPr lang="en-GB" altLang="en-US" sz="2800" dirty="0" smtClean="0"/>
              <a:t>As a class choose which ways (or a combination of them) to come up with their super sentence</a:t>
            </a:r>
          </a:p>
          <a:p>
            <a:pPr eaLnBrk="1" hangingPunct="1">
              <a:buFontTx/>
              <a:buNone/>
            </a:pPr>
            <a:endParaRPr lang="en-GB" altLang="en-US" sz="2800" dirty="0" smtClean="0"/>
          </a:p>
          <a:p>
            <a:pPr eaLnBrk="1" hangingPunct="1"/>
            <a:endParaRPr lang="en-GB" altLang="en-US" sz="1900" dirty="0" smtClean="0"/>
          </a:p>
          <a:p>
            <a:pPr eaLnBrk="1" hangingPunct="1">
              <a:buFontTx/>
              <a:buNone/>
            </a:pPr>
            <a:endParaRPr lang="en-GB" altLang="en-US" sz="1900" dirty="0" smtClean="0"/>
          </a:p>
        </p:txBody>
      </p:sp>
      <p:sp>
        <p:nvSpPr>
          <p:cNvPr id="3076" name="AutoShape 6" descr="data:image/jpeg;base64,/9j/4AAQSkZJRgABAQAAAQABAAD/2wCEAAkGBhQSERUUEhQUFBQWFRoXFxcXGBcYGBcXFxYgFxcXFBYYGygeHBojHBcXHy8gIycpLCwsFx8xNTAqNSYrLCkBCQoKDgwOGg8PFywcHBwpLCwpKSwsLCwpKSwpKSksKSwpLCwpKSwpLCwpLCkpLCkpKSkpKSkpKSkpLCkpKSksKf/AABEIALgBEwMBIgACEQEDEQH/xAAcAAABBAMBAAAAAAAAAAAAAAAAAgMEBQEGBwj/xABIEAABAgMDBgoGCAUEAwEBAAABAAIDESEEEjEFBkFRccEHEyIyYXKBkbHRQlJzobLCFBUjMzRTkvBigpPD0hYkQ7NEouGjJf/EABkBAQEBAQEBAAAAAAAAAAAAAAABAgQDBf/EACURAQABAgYCAgMBAAAAAAAAAAABAhEDEiExQVEEMhOBIkJhFP/aAAwDAQACEQMRAD8A7imn2pgMi9oOokAqJnBELbLHIMiIMSR1G4VxP6QZkz0ea9cPDz8szNndTb4f5jP1N80j61g/mw/1t81xR9vdWp5vmkOthmanm+a9fg/pd2761g/mw/1t81gZXg/mw/1t81xVuUHTFThvTbMoO5NfR8k+COy7tv1zA/Ohfrb5rH13A/Ohfrb5riAtruTX9ySRanUqcTvT4I7W7t/19Z/z4P8AUZ5o+v7P+fB/qM81w/jzr9LegRTXrDcr8Edl3cfr2z/nwf6jfNYOX7P+fB/qM81xB0UydtHgFiJE51dG5PgjtLu4HL1n/Pg/1GeayMu2f8+D/UZ5rhsRx5XV80OiY1PNT/PHZd3iDb4b6NiMcehzT4FSF58hxrpBngAe4zXoMLxxMPIsTcIQheShCEIBCEIBCEIBCEIBCEIBCEIBCEIBCEIBCEIKvOk/7K0exf8ACVxAnHqjeu3Z1fgrR7F/wlcRfp2Deuvx9pZliLPldXzU/wCpI5dd4t0yJAUxnKWNDNzRXCagxPS6vmpbssx+V9rElclznYV6ekrom4ebm/Hm08WatEqtBMycBOfonZIkpo5FjBocYbg0NBJp6QaWzrpmP2CkPyvGn97EqJnluqQaHFR/rKK67OI88k4uccS0nTrAO0Kaiw/01aAWgw5TJFXMxo2U72twHakQ8gRyQ0Qy4yv8kg8lwJBoekU6RrE4cDKUVt27EiDHBzhjMnA6SSe0rH0+ISCYjyZkTvOnIEkCc9BA7hqTUWTM2bQcIZPKOBadBNJGplWWlZGbVo/LkLwrebLtM5aFXNtsSXPfKcuc7ATkMcBVKblCIDPjIk7wredPUKz6T3nWrqJJyJGu3rkmuqCSAJNBmcaSuOx3hPRM3Y/L5IkKF15t0SmCC6ctBCrH2x4DxffIyBF4yIkBIieFBToQba8FxD3gyxvOB06Z9J7ymofylk6JBdKI26XQ7wExgS4aD0KM53wojRiZzJMm0mSZCuCQflVCZ/AvRDcF54YPg3L0OzALl8jghlCELlaCEJJeNYQU7M6GzcHwo0MNiNhuc8Q5B77t0EiIdERpnhLpolHOiGYghta95L3Nm25d5BYHGbniY+1bhM40onLRkSE+/eJIfGZGcDdIvQ2saGyI5pEMTHSVF/0rBERr2uLLr3PDQIJaL5YSAHQzIfZNqJGpqtaJqcynnbAs7ojIhcHQ2B8pTLwZ0h+s4SqNAM8JkETOlgcWiHGfdv3rrWm6IcQw3Ei9MiYNGgmWhPWzIsKJx14n7Zlwnk8kXHMmyYobr3CdVHfm0y85zY0Vl7jA66YdRFiGI4TLCRVxALSDLTpTQ1OszpgOLw1xJY6GJS5wjFgY9leU37Rszo7p4hZzMfd4uHGiTaHOutbyGuJDb83CpukybMyE5VCQ/NezkDEXYrIrSCAW3GsaGCnMIhMm0znLWBJiLmfBcy5xkQNLWteJwzfuElpN5hk4TIvNkZS1CTQ1TTnHD5IaHPc6JEhhjbt69Cv3qFwAB4t0iTpGE0uw5b42CYrIMaQ5rSId58jI3eXLGeJGCbgZAgMex7ZB7YsSLe5F5xi37wc4CZaOMMh0DGSdZktrbOYDIj2AhwvtLb4vEklplIGprKimhqiwc6mvAuwY5cXPa1gawudxZAiOBv3LjXENmXCtBNK/1RDIHFw40U3S57WM5UMBxYeMDiJOvMeLom43DIFJhZvNa1gbaIrXQwWw3AQQWsIAMO6IdwtN1pqCZtEihubbG/dxosJxaWvc1zC6JNznkvL2nlXnvN5siL56JXRNVvZ7Q2Ixr2G81zQ5pGkETB7inEzZYTIbGsZINY0NaJ4BokB3BPLLQQhCAQhCCpzr/BWj2L/hXEn6dg3rtudv4K0exf4LiL9Owb12ePtLMiJi7Z5oiHndXzQ887Z5pMR3O6vmuhWbtezepNiyW54a4EYSr2dCjXuV/LvUvJUU8bDEzKRpOmA0IksPyS9obMjGWJ00GhIfk9zXMaSJuJlq09ClWx545gmZTbSdO5S4tpaIjAWzcSZGQMsdKqXV4yU69dm2YM8TpJGpKi5Jc1rnEtkDPTol0Kc2IeNOwfGUza2cl3I04zHfJWyXUrzzto8AiJ6ezcUl3pbR4BZe7n7Nyy2W7E9XzROv8qw41PV80f4qoy04dTyXoZmA2LzyyoHVO5ehWYDYuTyOCCkIQuVoLF1ZQgxdGpF0allCCM21tnIiVSATKRumRlXxR9MZypEG6C4yGgTwOGgrLrCwzmMZ6TSZmZVpM6kGwtkQJi8CDInTtWtBh1shjSMZbKyrqqsttcMkgEEgEmVcMfELAydD9XHETMjWYmJ6DhqS4djaMBr0nTjp6E0DTbez0pMJkQHSEwcCKy1pRtsPSQFkWBglQ00zdPZOc5dCQ3JjA4OExISlop70/ESQB0LN0akNbISGAWVkYujUsoQgEIQgEIQgqc7fwVo9k7wXEomJ2Deu2Z3fgbR7J3guKS5Xd4rs8faWZ3NxDztnmsRDzur5q+tmTGunIBuuWkVmk2yysBEmipAwGEnYrqszmUmns3rMEkFpFDd0divW2dvHEXWy4saBjeKRBhw4huhoBaJTkBpAmJbEsuZT8YSWuJM9fYkuiuJaZkkEyOrFXlhsbTCYCBORBMq0npSIljDIIBAmHGsqnlHcli6l49+N5070pzOsodaXmYLnGbtZ6Fc2yxNc9gkALziZCU5HoWQGzc1sMENdI80Vpr8UsXUETB20eAWIh52zcruy2SbIoLQHXpaDKbWyke1JiWO5BiTDSbp8NZCWMypcanq+acb8quLLGa8PIYBJuoVxVZabSHuBDbvJlKmvoQuYGjqeS9CswGxeemaOofAL0KzAbFx+Rw1BSEJLngYmW1cqlIUOLlmA3nRoQ2vb5qDFzysbcY7OybvhBVyz0LpC1qLwh2MYPc7Yx2uWmShxuE+zjmsiO23Rr6TqWslXQ3FC59aOFMy5EEfzPJ0TwACq7RwmWlxkOLYJ+i2Zx/iJWowaku6qhchg522h9TGeajTd9zZBYi5yRw2YixAZCt92vatfBPY6+hcjsnCDamATeH9ZoOvSAD71cWXhSf8A8kJh6pLdE9M1Jwai7oiFp8DhMgHnse3ZdO8a1PgZ+WR2Ly3a12zRNY+OrpWwoVXAznsr8I8LtcG/FJT4VqY7mua7YQfBZmJgOoQhQCEIQU+d/wCBtHsneC4oXVns8V2vPA/7G0eyd4LicQY9i7fH2lmU+2ZWq4snzJGfbI9iVFykyTRXkhpNNQI1qqiDn9XcVktqR0DeulLQthlRnGl3KlxYGAxDj0pP1swS4tsiWz0CtKo+ozPnjDV07UhmQzyeWObq2dKqaMQ8ogQWNF4Oxn2zTr8qtdDAIN6fZQkqDk/J74r4cOG0vcaADoGPQOlbbZ+DOKWtJiQw4ucJScQCA7F3ZqWJrineWrQ1+05UBc1zQaOIM9MyljKcMEuk69eGjHDpkUzlbI0SzuuRGyN8yIqHC8RNp01TdmyW54JmGi+NpwwWom6Wg6MptuxcQXOmJaJtaBVNi3jiojTeLiDXHEUql2jIpAdddeqKYaBhVVlomL88ZbkLQn2O3thh4INR5qACJ/yrD8XdXzWR8qFhCdzep5L0OzAbF53gjm9Q7l6IZgNi4/I4ahqHCZbnw4EO45zS6IZ3SRMBhoZdi5hFjuPOcTPSTOdRUFdD4V3fZwB/E89zR5rlXHmE66ZuhznLZUlp0GnbpC1haUpKbPp/cis/v3BNtjsJkHiuAIcDpEjSU5kaZVTxYQJkHTuXsovV7fmSA7Ds8CnJV/frFNgYdngVRi9T9+qm3Pr27wlHd8qQ/Ht3hQWOR3Vb12/utFdZ4/fxBT0MJSwGEgPBUWSDym9dvRo1q2zpjh8d5a68JMAdyqyAE+XytGknacVORRzoP3rVkM27QRNsO8JTm0tOLJ6+j9zCq2/v3pQdLAyPRT0QglxckRmmsKIP5Xa+gdB7imCxzTUEV0gj0jrTjcoxRhEiAV9J3QNaltzjtExOKTInENOJIOITUVwdTs+VLEQz7fmVn/qWIRy4dnfT0oLJ4a2yTYyuyfKs0E65X2k8oVneoU+kIs2Wo7JXIsRux7ho1TW+cHuXo0d0VsV5eGtaWzlMTJBrKuAXO7ZHY504cPixdHJvF1dJmeynQtx4Kz9tG9m34ivPEiMsyOkoQhcTSnzw/A2j2TlxWJp7F2nPH8DaPZFcUjule2Lt8f1lmdyYvp7NxQ41drujesRfT6vmlSF4zwkJ7Jma6RdZNbEc685xuyoNf/xKttruXWt513uw96fbb4c5Bww3plkaASCSyd3HuWmOWwcF9kbWJi6d2ekC4Se8y/St5hj7v2r/AAiLk2amcP0SMx0rzCJOA2UI0TEz3lb7Az0slyGeNly3ki6+dQ/QB0hceLRVNV4htFz9szXWVpPOFqkD1nkEd1exafbYpZDcWit4DZUBOZ151G1XWMBbCZGc4Txc4uMiRokDIDpPZGs2U2uEn0N8AzwOC98KmaadWZN5LtLn8YHVkRXuooOXWi+/paD2y/8AitItthMa+RBrg3YOzUqO22gvMRx1DspgvSSN7mnNq7q7yiVf5Vl5q7q+ayRWnqo0SxvN6h3L0OzAbF56hDm9Q7l6FZgNi4/J4WHPuFx7gLPduisScwDoZhMHRNcwj2eI+jng+AJpgBJdP4WTWz7Ivyrn0vH5itYUXohLaqWLCLDq1EdJCl2WzPkHXyD0zn0GtCDeB7FLfDDhWtPBoklMbJobqEu5wkvTLqWO3q93RpOgKO+OGkXjIGVayFJVlXSlQ7QJkOLWyNJuAm2vKrtkmo8WG5si9ujC8cB0A6ZK3U9EYRQ6toIu0IIoQdaYiY9u9QYGUXMBZRzayDp0JdUtwI2YHVNODKbDKd4HEkDk66CZKmZLrnI3OZ129GjWrjPCf0qLO9ObOdKeAxkSPf3YKoyO3lMlX7RuGmnerbOyHdtERvqiGMCMGgTkaictKcq19v796zr2HwCdg2VzmFwwbj3FPPye8Tm3ATNRhIeS1Yuk5JulxY5gM5mZxoRQJ+DZWRGh0msnEwmaifNChOssSGZyLcRPaRSixKI3kycLrg6UsDeMiVUT/oEORMji4c6WE5Yqn09u8KU23RRSU9JBbrBJUUivbvCEMDDs3LeOC0/bxfZj41pDN25bvwX/AImL7L+4F5YvpJy6WhCFwNKbPL8DaPZlcUjjnbNy7Vnn+BtHsyuK2jB2xd3jesszuRFwfs80mLi6fq+aXEHP2bikxG8/q/5LpCvS/l3lZg+j1N4Rd5X8u8rMESLep5KghHmbNyWyJRu0+BTbMGbNyGGjesfmQKLqDrnxKQHY9feEDAdc+JSTp6+8IMvfR20eDUmKOf2eCy4Uf1h8qVFZR/Z4IERTV3U/yThx/lSYrKv6n+SU5sjUeh5ogZo6h3L0GzAbF57Zo6h3L0JDwGxcfk8LDnvCya2fqxPkXPr3jvK3/ha50DqxPFq54D++0reD6QclSp2fKEQooeJtnMHlNPObNwx1jpHuTD7STPkVlXlADAVHR0dPfDjCJevtYWOEzMOBrslrp0rcyLQMBlrBBB7SsGEDoHcPVmollylEd6DXyx9E00UkJ1Og4KcTQSnhp0cjoVibqjWixtIwA2DUAVEslmuzBFQQNYI6Pf3qyfp/fohMRMe3eUsidkuJItOEng6dDeivdVT8vRw+IXNIcLsKrb8ibonK/wArGfOqq/J0IuLWiUy4CpAEy3SSZDaVKylYXQnXHyndhnkkOEnC8KihoRhTpKcqTk23iG06TMU1iR0qa+3NIdyhMwwNOOJHvVGG/v8AlKm2GztcXBzroANaahrWmZha2q1s5fLDr1A3VUV3p2LbGOvgFsxITmKi9OneVDtOSGtaXB5MgSMK1GlXORuD98aEIjogh3qtF0kkF1C6olPtWaqop3SLK8PBc664TvAmomRcpKf7xWGNbNlSTffdNPWrNQrVkGJDiuhOkC0CZxEi0yI2pu2ZOdDrOYnslygtFoPOjHiTQc67hou+K2Pgw/ExPZH/ALAtIa6nZuW7cF34mL7I/wDYF54vpKxu6ahCF85tS55/gbR7M+K4vaBR+zzXaM8/wNo9mfELjVoFH7Au7xvWWZ3NRRz5atxWYoq/qf5JcUc/q7iiMOf1B8y6kZlyj1d5WIWLeoNyW7nHq7ykQfR6g3KqwxtIfV3BJhjm7Xb0tjwbnV3BJaZBu129QJDw0C8JziS6BN8i4gETkJmUxWVZTTMGIC2+XC5O8SCCQ2eJbOdTQTlMkBMZYjXYJM5HjCB0mZn2gErWLy8qqrSNwdg6frD5Ut/p01eASBVrulwPfdTkT0+z4QvUEY8/qf5LLsT1PNYi+n1P8kqJiep5qoSNHszuXoKHgNi8+n+2dy9BQ8BsXF5XCw53wsc6B1Yni1aBdOyu9y3/AIVzy4HUf8TVosCzufO61zpVMhOQ5WhemD6QI/FeG4Jd2vb8yd+gRJfdvFPVOodCwLK/G66U9R9ZeqmYEMAkil6U9UxOu3zSpeHypTYRAEwe7oPn70kN8PkQD9Pb4BMRce3eVIeMe3wCjRce0+JRFxmyycaECZTiCtKcnpBHeDsU/O4j6TEkQR9nKUpAFoIAk1tBhho04quzdgh0WE03ZGIAbwBbK76QJlJTM54LGWmI2GGtYHMuhtABKdJE9pnjPDBZ/b6VR6B+/RKsclWYPcb2ABMtdBRV0qdnylK19u5aRsWVYTnAmYugEy1mYqujZu5WhxoDHNIoGhwnVpDiCDqw7lxsnHt+IIa6vb8xWMSjOlm5ZfypDjWl4Y4SENrA4aSGunI6ZF3uVLHhcVBLXGZLqfqGCpTEp2fKUp0Qk1nj8wW4i0WSzAFOzct24Lh/uYvsv7i0hh8Ny3jgv/ERfZf3F54vpK8uloQhfObUueX4G0ezPiuNWg0fsG9dmzx/A2j2ZXFrQaP2Deu/xvWWZ3ZjO5/V3FEV1X9T/JJeaRNm4rEb0+r/AJLqQ6ecervKrsoZZ4kNDADELBUgkMGIIE5FxlpmAJYk0sieUervK1LLX3p6rPgCxiTaFSXZ1Wqn2zxLANk1o2NaAPdoSRnRaPzJ41cyG41xM3NJn0qshQXPMmguPQJ0WX2V4xa4dh8lzljtuylEjEGK9z5CQmaNGpowA2KKEq4dR7in8n2a9Fa0zFRPZjh+8VI1G2MhyaRqc0e5oSnmkTaPALBdzuuPlWYo5+0e8NXYjL8H9Xc5ZiYu6nmm4wP2nV3OSopq72fmgJf9Z3L0FDwGxefX6fZlegoeA2Li8rhYc64VXfaQOo/4mrRYUUtq0kHWCQdJxC3fhUP20H2bve8LRjh+9RXrg+kCfZ8pEAhz4xEuTdeRI0qZzUuFlhoLbsS0tk5uL2uEg+glLQJ0wwCqILS4yAJOoCZxGgKQbG8GrXCoxB9Yr0mIE+JlUBrWsiRy0gBwddEhI0AFDSfRgsOylOZMeNMXpTY04t6HYyJVXcIGqnyFJcKHYfhCZYE615Zi3qRC4AmRLGjQAZtkdZVXbrU6I6b5TAlQAUBdqTkQVO0+IUZ43/Mlhc5rAi0QZGR4wVpTk9JHiFIzq/Exa3uUwA4zAaAK3nE0AqSSdNZprNRwFogzMhxmMyPR1hPZ0OnaImk32g1vVDQDU9INNGGhT9voUOjs+VL19u5YAp2fKnC3Ht8QtKC2vb8ySG1/frFOwoZLpNBcZ4ATPPrQJf0N/qO7jrKIimHQaZiUhjzdPelNx7fmVFlm2ObFutcRdaGm6dJAvCbTXAdoKu7MZhvZ4qUzebIca3w3BbvwXD/cRfZf3FpLN24Ld+C77+L7MfGsY3pJy6ShCF81tTZ4/gbR7IrjFpHP6o8Cuy56xLtgtJ1QnLgUXOSHyhdcJiWjzXd40xFM3ZndbRh951R4FEYc/qf5KqiZyQjekHVEhQaiNfSlPzhhm9zqtkKbenpXVmp7RcBk3kD1Z9kySdg1rU4DOPjk6ACZY0a26NytYmcUE3gb91wALZUMiSLwnIjaoLMsQ2xmva0y4sMcJSw0tANViuYnkSM14FC7XMdgAO9XEPBm13g5a/kvLDIT3Y8WaigmHECdJ4U8FOZnJCAbR5IJnyRpBGvpVoqiIUrLYP0V1T95Pby3D5k1ZIE7VEJ9G4O8DyTOUcvsfBcxodNxOIEquLtexNWDLwa9znto8tJlWV0SoDrxWZmMwvz6XXHyrLzR8/Wb4NVa/OaEb1H1cDgMBd6f4SsRM5YRDqPqQcBoAxr0L0zR2iyj4ROruKIzef7P/JVUTOSEb0g+okKDURWvSiJnNDN6TX1bIUHT/F0pmp7Fq8Y+zK9AswGxeaImcrDOTXGbZVl5r0uzAbFx+TMTayw5rwpj/cQvZf3FpGjs+UrdeFe0sbaIN5wbOEcaf8gWkMtLDg5pprHqle2D6QL7MoA26DP1nfCunR8oQgDeoGkjF+IcWnAawVzTMr8dB6zvhW5ZTYbj6Hnu0H85x8F5Y0flDzrmy8uQi+5W9LC8/DDTTT70htjs7pghhrW9cdKktI6FFgH/AHZ6o+NqjQHcp+35nLwtPbOZz7OmC1trjNaAAHukAJDFuElRxfP5lf52fjI/tHfEFQu3HwcvoU+sPZa5Av8AGs4tpe+86TWuLCTcNA9pBB2J/OKMXR3uLXMJLJtcZkfZjE6TprWtapObTZx4YM6ucKdMMisiDdrMyIpOqXnQZ2mNOfPArOdGDXWWqZNJKft9CkG75AniZz7fiCaaKdnyhO3K01n4wtiizgtzr3FgybiQDzjeMr2uWgdJVH2BW+VoV+LFP5cm9pfLumXdyuG5PZdAuNMgMWjUV45ZqmRqTGzIAxNB20W6QxgNR3lVkWxDjmgAATYaADCG4nDpCtg2vafFy1RTa6MMP7/St54Lfvovsx8S0hgnL9+qt54LG/aRvZs8SpjekkbujIQhfMbUWfQ//nWr2LvBeYI45RXqLPOEXWC0taCSYLpAY4LzDbId15BljrXRhbMzuRZod5wBnIkCmPYrF+TmgmjiLoIaDyjypHEAiWxVYcNY7wh0SvO969olFuzJDCZXjzyNFRIEjrCfuTUGwNcGkF0ybuy7VzpywkqzjOkd6U2J0jvVvHSrB9gAjNbW46oqJ4VExScwlw8nNN0zm2Ti4igoZACeFaVVZfGsd6L41jvCXjoXMLJTOUHTPKkCDKbbt4FolU9CZg2aG4Q+SeW4gm9q7NKrL41jvCLw1jvCXjoXMPJsOkuVNriKkYOAAMtImVGfDhhryWVa4Aco6Z17FXXxrHeEXhrHeEvHSJNuui7dbKbQ41Jx0VUVZmNY7wsT6R3hZkOwGzI2r1yF5NyYy9FY0VJe0ACpJJAkAvWYXji8LS41w7j7ezeyf8YXK5r0dntwfw8omG50V8N0MEC6GkEOINQdmtaRa+AV/wDx2th6HQi33h58EoriIsWc7zcyybLaYccAni3TkJCdCNIlpXRm8NII+7cD0tY4dsiCqi0cCFubzXWd+x7wf/Zm9V0fgnyi3/x73UiQj7i4H3LeamUmG7WbhignnNAM/UeKYjm3qq0s/CVYX1LoYJqZ3m12uYuRWjMe3Mxslo7Ibne9oKq7Tk+LD+8hxGddjm/EFctMpZf5zZ1F1rjuZccwxXFumYvTFQa4KuZnH6zO49B1jpVKTPSCsL0iqYabfk/OxjJOaHBwJIo1wq2UiCZEaCCJEJWUM6mRC57r5c4zPJA9GWAMhqkNAWsWG0BhmWteJSk6XfUFKtkUPdeDQ0ahKQ7gFrPItXZxtlRhM9ZA0Abkk5yPxbDGJ1nTe0bFUQX3SDqIPd2KU7KbvRAHedfZOpqmeew5Gt0V17kAAsukBplIEu06qpbMpWggS0gAGQrIHSeiaiOyg6tQJknAaTMynooEWcxXSEO+7VdBPdJTN/Q+7jnODy8BxDSKy6BQD+KXanXmN6UVwnqJOi9o7U5BzYt0SrbNandPFRAO8iSsrPwZZSf/AOM8D+N8Nvuc+fuWc8RyjXY0Z0x9o91Aak6RPXsXUuAoTfaifVhD3v8AJUdl4F7e7ncQzrRCfgaV0Xg4zHiZOEbjXseYlyVy9IXL2JcB62rQvLEriY3IjVuaEIXM2E1EszHc5rTtAKEIEfV8P8tn6W+SPq+H+Wz9LfJZQgx9Xw/y2fpb5LP0CH+Wz9LfJCEB9Ah/ls/S3yR9Ah/ls/S3yQhAfQIf5bP0t8kfQYfqM/SPJCEB9Ah/ls/S3yR9Bh/ls/SPJCEB9Bh+oz9I8kfQYfqM/SPJZQgyyyMBmGNB1gAJ1CEAhCEAhCEAiSEIK+25vWaN97Z4MTrQ2O95C1zKHBFk6KDKCYR1wnub/wCpJb7kIViZgUEbgGgz+ztUVo1OYx3vF1EDgJhg8u1RCP4YbW+8lywhaz1dllrZOBWwM53HxOtEkP8A82tVxZuDTJzMLLDPXvP+NxQhTNPYtbNm5ZYf3dngM6sJg8ArBrAKASHQhCyMoQhAI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pic>
        <p:nvPicPr>
          <p:cNvPr id="5" name="Picture 4" descr="Up Car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1155576" cy="15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p Ellie fune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49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3100" dirty="0" smtClean="0"/>
              <a:t>Improving sentences</a:t>
            </a:r>
            <a:br>
              <a:rPr lang="en-GB" sz="3100" dirty="0" smtClean="0"/>
            </a:br>
            <a:r>
              <a:rPr lang="en-GB" sz="3100" dirty="0" smtClean="0"/>
              <a:t> </a:t>
            </a:r>
            <a:r>
              <a:rPr lang="en-GB" sz="5300" dirty="0" smtClean="0">
                <a:solidFill>
                  <a:srgbClr val="FF0000"/>
                </a:solidFill>
              </a:rPr>
              <a:t>Carl was so sad when Ellie died.</a:t>
            </a:r>
            <a:r>
              <a:rPr lang="en-GB" sz="5300" dirty="0" smtClean="0"/>
              <a:t/>
            </a:r>
            <a:br>
              <a:rPr lang="en-GB" sz="5300" dirty="0" smtClean="0"/>
            </a:br>
            <a:r>
              <a:rPr lang="en-GB" sz="5300" dirty="0" smtClean="0"/>
              <a:t/>
            </a:r>
            <a:br>
              <a:rPr lang="en-GB" sz="5300" dirty="0" smtClean="0"/>
            </a:br>
            <a:endParaRPr lang="en-GB" sz="53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5482952" cy="4392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1484784"/>
            <a:ext cx="5760640" cy="416592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/>
              <a:t>Carl was so sad when Ellie died it felt like his heart had been torn in two.</a:t>
            </a:r>
            <a:endParaRPr lang="en-GB" sz="3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/>
              <a:t>Carl was completely devastated when Ellie died.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 smtClean="0"/>
              <a:t>Carl was so sad when Ellie died, he felt all alone in the world.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516216" y="980728"/>
            <a:ext cx="17272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Add figurative language 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516216" y="2564904"/>
            <a:ext cx="1728787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Use  </a:t>
            </a:r>
            <a:r>
              <a:rPr lang="en-GB" dirty="0" smtClean="0"/>
              <a:t>more ambitious language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6516216" y="3933056"/>
            <a:ext cx="17287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Include a subordinate or embedded clause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7504" y="5229200"/>
            <a:ext cx="8784977" cy="20162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FF0000"/>
                </a:solidFill>
              </a:rPr>
              <a:t>Super </a:t>
            </a:r>
            <a:r>
              <a:rPr lang="en-GB" sz="2400" dirty="0" smtClean="0">
                <a:solidFill>
                  <a:srgbClr val="FF0000"/>
                </a:solidFill>
              </a:rPr>
              <a:t>Sentence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Carl was completely devastated when Ellie died, it was as though his heart had been torn in two, he felt all alone in the world.</a:t>
            </a:r>
            <a:endParaRPr lang="en-GB" sz="24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p-House-Carl-Ell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059"/>
            <a:ext cx="9144000" cy="5109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49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3100" dirty="0" smtClean="0"/>
              <a:t>Improving sentences</a:t>
            </a:r>
            <a:br>
              <a:rPr lang="en-GB" sz="3100" dirty="0" smtClean="0"/>
            </a:br>
            <a:r>
              <a:rPr lang="en-GB" sz="4000" dirty="0" smtClean="0">
                <a:solidFill>
                  <a:srgbClr val="FF0000"/>
                </a:solidFill>
              </a:rPr>
              <a:t>Carl and Ellie wanted to travel.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5482952" cy="4392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1800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1484784"/>
            <a:ext cx="5760640" cy="4165923"/>
          </a:xfrm>
        </p:spPr>
        <p:txBody>
          <a:bodyPr rtlCol="0">
            <a:normAutofit/>
          </a:bodyPr>
          <a:lstStyle/>
          <a:p>
            <a:pPr marL="514350" indent="-514350">
              <a:buNone/>
              <a:defRPr/>
            </a:pPr>
            <a:r>
              <a:rPr lang="en-GB" dirty="0" smtClean="0"/>
              <a:t>1.</a:t>
            </a:r>
          </a:p>
          <a:p>
            <a:pPr marL="514350" indent="-514350">
              <a:buNone/>
              <a:defRPr/>
            </a:pPr>
            <a:endParaRPr lang="en-GB" dirty="0"/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None/>
              <a:defRPr/>
            </a:pPr>
            <a:r>
              <a:rPr lang="en-GB" dirty="0" smtClean="0"/>
              <a:t>2.</a:t>
            </a:r>
          </a:p>
          <a:p>
            <a:pPr marL="514350" indent="-514350">
              <a:buNone/>
              <a:defRPr/>
            </a:pPr>
            <a:endParaRPr lang="en-GB" dirty="0"/>
          </a:p>
          <a:p>
            <a:pPr marL="514350" indent="-514350">
              <a:buNone/>
              <a:defRPr/>
            </a:pPr>
            <a:endParaRPr lang="en-GB" dirty="0" smtClean="0"/>
          </a:p>
          <a:p>
            <a:pPr marL="514350" indent="-514350">
              <a:buNone/>
              <a:defRPr/>
            </a:pPr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804248" y="1196752"/>
            <a:ext cx="17272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Add figurative language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6804248" y="2780928"/>
            <a:ext cx="1728787" cy="1368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Use  more ambitious language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804248" y="4293096"/>
            <a:ext cx="1728788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Include a subordinate or embedded clause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27584" y="5661248"/>
            <a:ext cx="8065591" cy="11967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FF0000"/>
                </a:solidFill>
              </a:rPr>
              <a:t>Super Sentence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                             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188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Super Sentences - The Process</vt:lpstr>
      <vt:lpstr>Slide 3</vt:lpstr>
      <vt:lpstr> Improving sentences  Carl was so sad when Ellie died.  </vt:lpstr>
      <vt:lpstr>Slide 5</vt:lpstr>
      <vt:lpstr> Improving sentences Carl and Ellie wanted to travel. 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11th March</dc:title>
  <dc:creator>BCharnley</dc:creator>
  <cp:lastModifiedBy>BCharnley</cp:lastModifiedBy>
  <cp:revision>15</cp:revision>
  <dcterms:created xsi:type="dcterms:W3CDTF">2015-03-09T23:12:04Z</dcterms:created>
  <dcterms:modified xsi:type="dcterms:W3CDTF">2015-05-28T23:13:11Z</dcterms:modified>
</cp:coreProperties>
</file>